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110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780F"/>
    <a:srgbClr val="7B7110"/>
    <a:srgbClr val="FF7200"/>
    <a:srgbClr val="F6F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E0E36-3BBC-914A-9CA2-ACEFD8C24AD4}" type="datetimeFigureOut">
              <a:rPr lang="en-US" smtClean="0"/>
              <a:t>8/4/22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78145-B684-5242-B546-5ADDB45DB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0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1445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0EB14-89D2-3848-83ED-F11620773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386AB4-2E8A-634D-BAF0-0505B41EE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99357-68BE-6F4E-904D-F18DC23D2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EC8F6-39AB-5949-BF24-1C0366AAC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E1B5-039F-6442-91E5-57A3525C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2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31219-515E-B845-83F7-A025FA712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F901AA-CAF4-B844-9BA7-36F674F5D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23B89-0033-AA44-8A54-F84634F62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0B30C-4848-5C48-880F-02122EF0F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41DE6-D91B-1B46-90E7-EF6DEBD4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8A712E-3C42-914D-85CB-CB9A5D0F71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45876B-69E5-7149-ACF9-4A861A569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07964-6DF7-CF47-A88B-0050C016A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D06FB-5209-A64A-BF27-BE2A76F4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8B616-0048-8341-8166-140F45D7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58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48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85C27-00D4-E94E-9AE3-AB3173A8A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DAAEA-433F-4F45-B4D4-9E7151D9F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8FE64-C510-9E40-8F44-5ABCF8A8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7B4D7-58EF-A849-8FC0-12B6BA2D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A7FB9-FB62-594A-BEF5-23D7974B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7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04CE6-AA20-944D-B29B-D52C60476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60BA8-5C32-2940-8F39-3F98DDBA7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83298-A430-694F-B5FF-4852377AB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E11FA-7DB3-FD45-B516-42774852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B234A-0FCB-F343-A9FE-1856031C4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7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3C692-753A-3446-8845-E42AE77C8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04453-D061-3540-8D0C-ABCA43669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6DC16-159C-1640-8DCC-372FC514E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8C34F-8685-A94A-9C68-DDB708CAF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B01FF-5B6A-A241-A733-0DBF5B57F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0A17F-B611-C940-AB70-ABCFD28C1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2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5D6C-ACA5-2748-A526-1E94A580F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35B90-C03A-F247-A2F1-29DE2C836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3882C-4756-7042-8401-456390CA7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1B3336-2673-0240-B47B-234DE15EB1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C21E1A-4468-8145-802A-D94C86B2F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8D24C-5714-8D43-BF68-834E5F01F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14A2D6-DE3E-6C41-AA4A-8EC80893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76C92E-B917-824E-B432-2F4051415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3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C396-CE3F-024A-AB7A-AE0D38CD6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E2D2F9-60FB-2146-87A3-1900EB380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C68BE-22B4-584C-9957-94186A78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D4F7E7-60B9-624D-B20D-0BD4E342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7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6D1E8B-2900-D14A-86DB-E7FEC6A43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3D95-6F2E-604F-8B7F-EFE28EBC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C31E3-FA77-5743-9776-7B64920A3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1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F8647-C655-434F-A7E1-ED72E746E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4D845-B7D4-8143-9217-70CE72396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992AD-6AC1-2145-9422-F463C002A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5770B-2B34-904C-A88C-820966476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3F65D-1A7C-E547-967F-1E8253AEE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5D1D1-66F7-3C4B-8336-0C20A5E0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4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0A42-4820-9C4F-BE1B-A07C342BB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767586-9073-7E44-A2ED-9E0E7E6B1E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48025-549E-9342-B5C2-B55BD3B0B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67868-05AF-D941-BEFD-926BBBA09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17F5B-CF4A-714B-9C7E-35A36C0B3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FBA8C-5077-6B4F-B367-78573C88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2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4C1CC8-2A52-EA4E-B0A0-11D94C47F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74804-A9D6-2440-9086-08F3DEC90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EB25B-DD1A-E445-AA0C-D6B7D095F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E5001-4415-E44C-8000-79BF9EE84C61}" type="datetimeFigureOut">
              <a:rPr lang="en-US" smtClean="0"/>
              <a:t>8/4/22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71EF9-6C5F-7546-B2FB-5621718E7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33D7C-C803-6D4B-9DD0-6FB6742D0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7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A5BB-2262-DC41-BD78-CFF1DFDF8A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459348-15BD-614A-AF3E-DDB44ED1AC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C5BA48E-1BFB-FC47-B017-1EB595C08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3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78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16216A1-8D21-7843-97BC-557915274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4864" y="6288079"/>
            <a:ext cx="3029654" cy="261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2684BE-6858-EA46-A68E-6D17C2D787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697" y="210032"/>
            <a:ext cx="180296" cy="2058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80DAB4-A036-6C43-878A-650D33A31419}"/>
              </a:ext>
            </a:extLst>
          </p:cNvPr>
          <p:cNvSpPr txBox="1"/>
          <p:nvPr/>
        </p:nvSpPr>
        <p:spPr>
          <a:xfrm>
            <a:off x="8277316" y="2385296"/>
            <a:ext cx="3601090" cy="121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38" dirty="0">
                <a:solidFill>
                  <a:schemeClr val="bg1"/>
                </a:solidFill>
              </a:rPr>
              <a:t>Customizable message here </a:t>
            </a:r>
          </a:p>
        </p:txBody>
      </p:sp>
      <p:pic>
        <p:nvPicPr>
          <p:cNvPr id="4" name="Picture 3" descr="A picture containing text, person, monitor, electronics&#10;&#10;Description automatically generated">
            <a:extLst>
              <a:ext uri="{FF2B5EF4-FFF2-40B4-BE49-F238E27FC236}">
                <a16:creationId xmlns:a16="http://schemas.microsoft.com/office/drawing/2014/main" id="{2312AD1B-2282-3A40-9F17-BBBF149983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508" y="1075039"/>
            <a:ext cx="7578808" cy="4263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5258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</Words>
  <Application>Microsoft Macintosh PowerPoint</Application>
  <PresentationFormat>Widescreen</PresentationFormat>
  <Paragraphs>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Kelsea Wood</dc:creator>
  <cp:lastModifiedBy>Kelsea Wood</cp:lastModifiedBy>
  <cp:revision>5</cp:revision>
  <dcterms:created xsi:type="dcterms:W3CDTF">2021-08-31T01:52:02Z</dcterms:created>
  <dcterms:modified xsi:type="dcterms:W3CDTF">2022-08-04T13:47:02Z</dcterms:modified>
</cp:coreProperties>
</file>